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72" r:id="rId14"/>
    <p:sldId id="273" r:id="rId15"/>
    <p:sldId id="274" r:id="rId16"/>
    <p:sldId id="271" r:id="rId17"/>
    <p:sldId id="275" r:id="rId18"/>
    <p:sldId id="276" r:id="rId19"/>
    <p:sldId id="277" r:id="rId20"/>
    <p:sldId id="268" r:id="rId21"/>
    <p:sldId id="278" r:id="rId22"/>
    <p:sldId id="269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835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5.png"  /><Relationship Id="rId3" Type="http://schemas.openxmlformats.org/officeDocument/2006/relationships/image" Target="../media/image106.png"  /><Relationship Id="rId4" Type="http://schemas.openxmlformats.org/officeDocument/2006/relationships/image" Target="../media/image107.png"  /><Relationship Id="rId5" Type="http://schemas.openxmlformats.org/officeDocument/2006/relationships/image" Target="../media/image108.png"  /><Relationship Id="rId6" Type="http://schemas.openxmlformats.org/officeDocument/2006/relationships/image" Target="../media/image109.png"  /><Relationship Id="rId7" Type="http://schemas.openxmlformats.org/officeDocument/2006/relationships/image" Target="../media/image110.png"  /><Relationship Id="rId8" Type="http://schemas.openxmlformats.org/officeDocument/2006/relationships/image" Target="../media/image111.png"  /><Relationship Id="rId9" Type="http://schemas.openxmlformats.org/officeDocument/2006/relationships/image" Target="../media/image1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4.png"  /><Relationship Id="rId11" Type="http://schemas.openxmlformats.org/officeDocument/2006/relationships/image" Target="../media/image115.png"  /><Relationship Id="rId2" Type="http://schemas.openxmlformats.org/officeDocument/2006/relationships/image" Target="../media/image105.png"  /><Relationship Id="rId3" Type="http://schemas.openxmlformats.org/officeDocument/2006/relationships/image" Target="../media/image106.png"  /><Relationship Id="rId4" Type="http://schemas.openxmlformats.org/officeDocument/2006/relationships/image" Target="../media/image107.png"  /><Relationship Id="rId5" Type="http://schemas.openxmlformats.org/officeDocument/2006/relationships/image" Target="../media/image108.png"  /><Relationship Id="rId6" Type="http://schemas.openxmlformats.org/officeDocument/2006/relationships/image" Target="../media/image109.png"  /><Relationship Id="rId7" Type="http://schemas.openxmlformats.org/officeDocument/2006/relationships/image" Target="../media/image110.png"  /><Relationship Id="rId8" Type="http://schemas.openxmlformats.org/officeDocument/2006/relationships/image" Target="../media/image111.png"  /><Relationship Id="rId9" Type="http://schemas.openxmlformats.org/officeDocument/2006/relationships/image" Target="../media/image1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4.png"  /><Relationship Id="rId11" Type="http://schemas.openxmlformats.org/officeDocument/2006/relationships/image" Target="../media/image125.png"  /><Relationship Id="rId12" Type="http://schemas.openxmlformats.org/officeDocument/2006/relationships/image" Target="../media/image126.png"  /><Relationship Id="rId13" Type="http://schemas.openxmlformats.org/officeDocument/2006/relationships/image" Target="../media/image127.png"  /><Relationship Id="rId14" Type="http://schemas.openxmlformats.org/officeDocument/2006/relationships/image" Target="../media/image128.png"  /><Relationship Id="rId2" Type="http://schemas.openxmlformats.org/officeDocument/2006/relationships/image" Target="../media/image116.png"  /><Relationship Id="rId3" Type="http://schemas.openxmlformats.org/officeDocument/2006/relationships/image" Target="../media/image117.png"  /><Relationship Id="rId4" Type="http://schemas.openxmlformats.org/officeDocument/2006/relationships/image" Target="../media/image118.png"  /><Relationship Id="rId5" Type="http://schemas.openxmlformats.org/officeDocument/2006/relationships/image" Target="../media/image119.png"  /><Relationship Id="rId6" Type="http://schemas.openxmlformats.org/officeDocument/2006/relationships/image" Target="../media/image120.png"  /><Relationship Id="rId7" Type="http://schemas.openxmlformats.org/officeDocument/2006/relationships/image" Target="../media/image121.png"  /><Relationship Id="rId8" Type="http://schemas.openxmlformats.org/officeDocument/2006/relationships/image" Target="../media/image122.png"  /><Relationship Id="rId9" Type="http://schemas.openxmlformats.org/officeDocument/2006/relationships/image" Target="../media/image12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Relationship Id="rId4" Type="http://schemas.openxmlformats.org/officeDocument/2006/relationships/image" Target="../media/image131.png"  /><Relationship Id="rId5" Type="http://schemas.openxmlformats.org/officeDocument/2006/relationships/image" Target="../media/image132.png"  /><Relationship Id="rId6" Type="http://schemas.openxmlformats.org/officeDocument/2006/relationships/image" Target="../media/image133.png"  /><Relationship Id="rId7" Type="http://schemas.openxmlformats.org/officeDocument/2006/relationships/image" Target="../media/image134.png"  /><Relationship Id="rId8" Type="http://schemas.openxmlformats.org/officeDocument/2006/relationships/image" Target="../media/image135.png"  /><Relationship Id="rId9" Type="http://schemas.openxmlformats.org/officeDocument/2006/relationships/image" Target="../media/image13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Relationship Id="rId4" Type="http://schemas.openxmlformats.org/officeDocument/2006/relationships/image" Target="../media/image131.png"  /><Relationship Id="rId5" Type="http://schemas.openxmlformats.org/officeDocument/2006/relationships/image" Target="../media/image132.png"  /><Relationship Id="rId6" Type="http://schemas.openxmlformats.org/officeDocument/2006/relationships/image" Target="../media/image133.png"  /><Relationship Id="rId7" Type="http://schemas.openxmlformats.org/officeDocument/2006/relationships/image" Target="../media/image134.png"  /><Relationship Id="rId8" Type="http://schemas.openxmlformats.org/officeDocument/2006/relationships/image" Target="../media/image137.png"  /><Relationship Id="rId9" Type="http://schemas.openxmlformats.org/officeDocument/2006/relationships/image" Target="../media/image13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Relationship Id="rId4" Type="http://schemas.openxmlformats.org/officeDocument/2006/relationships/image" Target="../media/image131.png"  /><Relationship Id="rId5" Type="http://schemas.openxmlformats.org/officeDocument/2006/relationships/image" Target="../media/image132.png"  /><Relationship Id="rId6" Type="http://schemas.openxmlformats.org/officeDocument/2006/relationships/image" Target="../media/image133.png"  /><Relationship Id="rId7" Type="http://schemas.openxmlformats.org/officeDocument/2006/relationships/image" Target="../media/image134.png"  /><Relationship Id="rId8" Type="http://schemas.openxmlformats.org/officeDocument/2006/relationships/image" Target="../media/image138.png"  /><Relationship Id="rId9" Type="http://schemas.openxmlformats.org/officeDocument/2006/relationships/image" Target="../media/image13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1.png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Relationship Id="rId4" Type="http://schemas.openxmlformats.org/officeDocument/2006/relationships/image" Target="../media/image131.png"  /><Relationship Id="rId5" Type="http://schemas.openxmlformats.org/officeDocument/2006/relationships/image" Target="../media/image132.png"  /><Relationship Id="rId6" Type="http://schemas.openxmlformats.org/officeDocument/2006/relationships/image" Target="../media/image133.png"  /><Relationship Id="rId7" Type="http://schemas.openxmlformats.org/officeDocument/2006/relationships/image" Target="../media/image134.png"  /><Relationship Id="rId8" Type="http://schemas.openxmlformats.org/officeDocument/2006/relationships/image" Target="../media/image139.png"  /><Relationship Id="rId9" Type="http://schemas.openxmlformats.org/officeDocument/2006/relationships/image" Target="../media/image14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0.png"  /><Relationship Id="rId2" Type="http://schemas.openxmlformats.org/officeDocument/2006/relationships/image" Target="../media/image142.png"  /><Relationship Id="rId3" Type="http://schemas.openxmlformats.org/officeDocument/2006/relationships/image" Target="../media/image143.png"  /><Relationship Id="rId4" Type="http://schemas.openxmlformats.org/officeDocument/2006/relationships/image" Target="../media/image144.png"  /><Relationship Id="rId5" Type="http://schemas.openxmlformats.org/officeDocument/2006/relationships/image" Target="../media/image145.png"  /><Relationship Id="rId6" Type="http://schemas.openxmlformats.org/officeDocument/2006/relationships/image" Target="../media/image146.png"  /><Relationship Id="rId7" Type="http://schemas.openxmlformats.org/officeDocument/2006/relationships/image" Target="../media/image147.png"  /><Relationship Id="rId8" Type="http://schemas.openxmlformats.org/officeDocument/2006/relationships/image" Target="../media/image148.png"  /><Relationship Id="rId9" Type="http://schemas.openxmlformats.org/officeDocument/2006/relationships/image" Target="../media/image14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9.png"  /><Relationship Id="rId11" Type="http://schemas.openxmlformats.org/officeDocument/2006/relationships/image" Target="../media/image160.png"  /><Relationship Id="rId12" Type="http://schemas.openxmlformats.org/officeDocument/2006/relationships/image" Target="../media/image161.png"  /><Relationship Id="rId13" Type="http://schemas.openxmlformats.org/officeDocument/2006/relationships/image" Target="../media/image162.png"  /><Relationship Id="rId2" Type="http://schemas.openxmlformats.org/officeDocument/2006/relationships/image" Target="../media/image151.png"  /><Relationship Id="rId3" Type="http://schemas.openxmlformats.org/officeDocument/2006/relationships/image" Target="../media/image152.png"  /><Relationship Id="rId4" Type="http://schemas.openxmlformats.org/officeDocument/2006/relationships/image" Target="../media/image153.png"  /><Relationship Id="rId5" Type="http://schemas.openxmlformats.org/officeDocument/2006/relationships/image" Target="../media/image154.png"  /><Relationship Id="rId6" Type="http://schemas.openxmlformats.org/officeDocument/2006/relationships/image" Target="../media/image155.png"  /><Relationship Id="rId7" Type="http://schemas.openxmlformats.org/officeDocument/2006/relationships/image" Target="../media/image156.png"  /><Relationship Id="rId8" Type="http://schemas.openxmlformats.org/officeDocument/2006/relationships/image" Target="../media/image157.png"  /><Relationship Id="rId9" Type="http://schemas.openxmlformats.org/officeDocument/2006/relationships/image" Target="../media/image15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2.png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Relationship Id="rId4" Type="http://schemas.openxmlformats.org/officeDocument/2006/relationships/image" Target="../media/image131.png"  /><Relationship Id="rId5" Type="http://schemas.openxmlformats.org/officeDocument/2006/relationships/image" Target="../media/image132.png"  /><Relationship Id="rId6" Type="http://schemas.openxmlformats.org/officeDocument/2006/relationships/image" Target="../media/image133.png"  /><Relationship Id="rId7" Type="http://schemas.openxmlformats.org/officeDocument/2006/relationships/image" Target="../media/image156.png"  /><Relationship Id="rId8" Type="http://schemas.openxmlformats.org/officeDocument/2006/relationships/image" Target="../media/image163.png"  /><Relationship Id="rId9" Type="http://schemas.openxmlformats.org/officeDocument/2006/relationships/image" Target="../media/image16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26.png"  /><Relationship Id="rId15" Type="http://schemas.openxmlformats.org/officeDocument/2006/relationships/image" Target="../media/image27.png"  /><Relationship Id="rId16" Type="http://schemas.openxmlformats.org/officeDocument/2006/relationships/image" Target="../media/image28.png"  /><Relationship Id="rId17" Type="http://schemas.openxmlformats.org/officeDocument/2006/relationships/image" Target="../media/image29.png"  /><Relationship Id="rId18" Type="http://schemas.openxmlformats.org/officeDocument/2006/relationships/image" Target="../media/image30.png"  /><Relationship Id="rId19" Type="http://schemas.openxmlformats.org/officeDocument/2006/relationships/image" Target="../media/image31.png"  /><Relationship Id="rId2" Type="http://schemas.openxmlformats.org/officeDocument/2006/relationships/image" Target="../media/image14.png"  /><Relationship Id="rId20" Type="http://schemas.openxmlformats.org/officeDocument/2006/relationships/image" Target="../media/image32.png"  /><Relationship Id="rId21" Type="http://schemas.openxmlformats.org/officeDocument/2006/relationships/image" Target="../media/image33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5.png"  /><Relationship Id="rId3" Type="http://schemas.openxmlformats.org/officeDocument/2006/relationships/image" Target="../media/image166.png"  /><Relationship Id="rId4" Type="http://schemas.openxmlformats.org/officeDocument/2006/relationships/image" Target="../media/image167.png"  /><Relationship Id="rId5" Type="http://schemas.openxmlformats.org/officeDocument/2006/relationships/image" Target="../media/image16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9.png"  /><Relationship Id="rId3" Type="http://schemas.openxmlformats.org/officeDocument/2006/relationships/image" Target="../media/image170.png"  /><Relationship Id="rId4" Type="http://schemas.openxmlformats.org/officeDocument/2006/relationships/image" Target="../media/image171.png"  /><Relationship Id="rId5" Type="http://schemas.openxmlformats.org/officeDocument/2006/relationships/image" Target="../media/image172.png"  /><Relationship Id="rId6" Type="http://schemas.openxmlformats.org/officeDocument/2006/relationships/image" Target="../media/image17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4.png"  /><Relationship Id="rId3" Type="http://schemas.openxmlformats.org/officeDocument/2006/relationships/image" Target="../media/image175.png"  /><Relationship Id="rId4" Type="http://schemas.openxmlformats.org/officeDocument/2006/relationships/image" Target="../media/image176.png"  /><Relationship Id="rId5" Type="http://schemas.openxmlformats.org/officeDocument/2006/relationships/image" Target="../media/image177.png"  /><Relationship Id="rId6" Type="http://schemas.openxmlformats.org/officeDocument/2006/relationships/image" Target="../media/image178.png"  /><Relationship Id="rId7" Type="http://schemas.openxmlformats.org/officeDocument/2006/relationships/image" Target="../media/image17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Relationship Id="rId8" Type="http://schemas.openxmlformats.org/officeDocument/2006/relationships/image" Target="../media/image4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6.png"  /><Relationship Id="rId11" Type="http://schemas.openxmlformats.org/officeDocument/2006/relationships/image" Target="../media/image57.png"  /><Relationship Id="rId12" Type="http://schemas.openxmlformats.org/officeDocument/2006/relationships/image" Target="../media/image58.png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54.png"  /><Relationship Id="rId9" Type="http://schemas.openxmlformats.org/officeDocument/2006/relationships/image" Target="../media/image5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Relationship Id="rId6" Type="http://schemas.openxmlformats.org/officeDocument/2006/relationships/image" Target="../media/image63.png"  /><Relationship Id="rId7" Type="http://schemas.openxmlformats.org/officeDocument/2006/relationships/image" Target="../media/image64.png"  /><Relationship Id="rId8" Type="http://schemas.openxmlformats.org/officeDocument/2006/relationships/image" Target="../media/image65.png"  /><Relationship Id="rId9" Type="http://schemas.openxmlformats.org/officeDocument/2006/relationships/image" Target="../media/image6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5.png"  /><Relationship Id="rId11" Type="http://schemas.openxmlformats.org/officeDocument/2006/relationships/image" Target="../media/image76.png"  /><Relationship Id="rId12" Type="http://schemas.openxmlformats.org/officeDocument/2006/relationships/image" Target="../media/image77.png"  /><Relationship Id="rId13" Type="http://schemas.openxmlformats.org/officeDocument/2006/relationships/image" Target="../media/image78.png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Relationship Id="rId6" Type="http://schemas.openxmlformats.org/officeDocument/2006/relationships/image" Target="../media/image71.png"  /><Relationship Id="rId7" Type="http://schemas.openxmlformats.org/officeDocument/2006/relationships/image" Target="../media/image72.png"  /><Relationship Id="rId8" Type="http://schemas.openxmlformats.org/officeDocument/2006/relationships/image" Target="../media/image73.png"  /><Relationship Id="rId9" Type="http://schemas.openxmlformats.org/officeDocument/2006/relationships/image" Target="../media/image7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7.png"  /><Relationship Id="rId11" Type="http://schemas.openxmlformats.org/officeDocument/2006/relationships/image" Target="../media/image88.png"  /><Relationship Id="rId12" Type="http://schemas.openxmlformats.org/officeDocument/2006/relationships/image" Target="../media/image89.png"  /><Relationship Id="rId13" Type="http://schemas.openxmlformats.org/officeDocument/2006/relationships/image" Target="../media/image90.png"  /><Relationship Id="rId14" Type="http://schemas.openxmlformats.org/officeDocument/2006/relationships/image" Target="../media/image91.png"  /><Relationship Id="rId15" Type="http://schemas.openxmlformats.org/officeDocument/2006/relationships/image" Target="../media/image92.png"  /><Relationship Id="rId16" Type="http://schemas.openxmlformats.org/officeDocument/2006/relationships/image" Target="../media/image93.png"  /><Relationship Id="rId2" Type="http://schemas.openxmlformats.org/officeDocument/2006/relationships/image" Target="../media/image79.png"  /><Relationship Id="rId3" Type="http://schemas.openxmlformats.org/officeDocument/2006/relationships/image" Target="../media/image80.png"  /><Relationship Id="rId4" Type="http://schemas.openxmlformats.org/officeDocument/2006/relationships/image" Target="../media/image81.png"  /><Relationship Id="rId5" Type="http://schemas.openxmlformats.org/officeDocument/2006/relationships/image" Target="../media/image82.png"  /><Relationship Id="rId6" Type="http://schemas.openxmlformats.org/officeDocument/2006/relationships/image" Target="../media/image83.png"  /><Relationship Id="rId7" Type="http://schemas.openxmlformats.org/officeDocument/2006/relationships/image" Target="../media/image84.png"  /><Relationship Id="rId8" Type="http://schemas.openxmlformats.org/officeDocument/2006/relationships/image" Target="../media/image85.png"  /><Relationship Id="rId9" Type="http://schemas.openxmlformats.org/officeDocument/2006/relationships/image" Target="../media/image8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2.png"  /><Relationship Id="rId11" Type="http://schemas.openxmlformats.org/officeDocument/2006/relationships/image" Target="../media/image103.png"  /><Relationship Id="rId12" Type="http://schemas.openxmlformats.org/officeDocument/2006/relationships/image" Target="../media/image104.png"  /><Relationship Id="rId2" Type="http://schemas.openxmlformats.org/officeDocument/2006/relationships/image" Target="../media/image94.png"  /><Relationship Id="rId3" Type="http://schemas.openxmlformats.org/officeDocument/2006/relationships/image" Target="../media/image95.png"  /><Relationship Id="rId4" Type="http://schemas.openxmlformats.org/officeDocument/2006/relationships/image" Target="../media/image96.png"  /><Relationship Id="rId5" Type="http://schemas.openxmlformats.org/officeDocument/2006/relationships/image" Target="../media/image97.png"  /><Relationship Id="rId6" Type="http://schemas.openxmlformats.org/officeDocument/2006/relationships/image" Target="../media/image98.png"  /><Relationship Id="rId7" Type="http://schemas.openxmlformats.org/officeDocument/2006/relationships/image" Target="../media/image99.png"  /><Relationship Id="rId8" Type="http://schemas.openxmlformats.org/officeDocument/2006/relationships/image" Target="../media/image100.png"  /><Relationship Id="rId9" Type="http://schemas.openxmlformats.org/officeDocument/2006/relationships/image" Target="../media/image10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53155" y="7731512"/>
            <a:ext cx="1182824" cy="667762"/>
            <a:chOff x="3853155" y="7731512"/>
            <a:chExt cx="1182824" cy="667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3536" y="7419423"/>
              <a:ext cx="2365648" cy="133552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3155" y="7731512"/>
              <a:ext cx="1182824" cy="66776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9368" y="-733157"/>
            <a:ext cx="17340010" cy="128196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923376" y="1306685"/>
            <a:ext cx="29294838" cy="130006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7972" y="7650688"/>
            <a:ext cx="1527466" cy="9487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57304" y="7307058"/>
            <a:ext cx="4735271" cy="2301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97109" y="7725136"/>
            <a:ext cx="1182824" cy="667762"/>
            <a:chOff x="10897109" y="7725136"/>
            <a:chExt cx="1182824" cy="6677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27490" y="7413047"/>
              <a:ext cx="2365648" cy="133552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97109" y="7725136"/>
              <a:ext cx="1182824" cy="6677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24331" y="7594789"/>
            <a:ext cx="1688339" cy="11200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92352" y="7257338"/>
            <a:ext cx="2931314" cy="2311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18384" y="3158554"/>
            <a:ext cx="908804" cy="865881"/>
            <a:chOff x="12118384" y="3158554"/>
            <a:chExt cx="908804" cy="8658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18384" y="3158554"/>
              <a:ext cx="908804" cy="8658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31800" y="1387028"/>
            <a:ext cx="622106" cy="784161"/>
            <a:chOff x="11431800" y="1387028"/>
            <a:chExt cx="622106" cy="7841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31800" y="1387028"/>
              <a:ext cx="622106" cy="7841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3835" y="1918025"/>
            <a:ext cx="1405786" cy="2098189"/>
            <a:chOff x="4753835" y="1918025"/>
            <a:chExt cx="1405786" cy="20981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53835" y="1918025"/>
              <a:ext cx="1405786" cy="20981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bg>
      <p:bgPr shadeToTitle="0">
        <a:solidFill>
          <a:srgbClr val="77d6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29878" y="477321"/>
            <a:ext cx="1052765" cy="1754608"/>
            <a:chOff x="629878" y="477321"/>
            <a:chExt cx="1052765" cy="17546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9878" y="477321"/>
              <a:ext cx="1052765" cy="17546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268111" y="2606166"/>
            <a:ext cx="1107672" cy="5073383"/>
            <a:chOff x="268111" y="2606166"/>
            <a:chExt cx="1107672" cy="50733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68111" y="2606166"/>
              <a:ext cx="1107672" cy="50733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4436680" y="1474510"/>
            <a:ext cx="2199734" cy="413435"/>
            <a:chOff x="14436680" y="1474510"/>
            <a:chExt cx="2199734" cy="4134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436680" y="1474510"/>
              <a:ext cx="2199734" cy="4134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358105" y="1383184"/>
            <a:ext cx="2389629" cy="7061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77352" y="294164"/>
            <a:ext cx="15545852" cy="71658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836798" y="2414496"/>
            <a:ext cx="7868830" cy="5089857"/>
          </a:xfrm>
          <a:prstGeom prst="rect">
            <a:avLst/>
          </a:prstGeom>
        </p:spPr>
      </p:pic>
      <p:pic>
        <p:nvPicPr>
          <p:cNvPr id="1005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447800" y="703807"/>
            <a:ext cx="10744200" cy="88793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bg>
      <p:bgPr shadeToTitle="0">
        <a:solidFill>
          <a:srgbClr val="77d6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29878" y="477321"/>
            <a:ext cx="1052765" cy="1754608"/>
            <a:chOff x="629878" y="477321"/>
            <a:chExt cx="1052765" cy="17546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9878" y="477321"/>
              <a:ext cx="1052765" cy="17546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268111" y="2606166"/>
            <a:ext cx="1107672" cy="5073383"/>
            <a:chOff x="268111" y="2606166"/>
            <a:chExt cx="1107672" cy="50733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68111" y="2606166"/>
              <a:ext cx="1107672" cy="50733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4436680" y="1474510"/>
            <a:ext cx="2199734" cy="413435"/>
            <a:chOff x="14436680" y="1474510"/>
            <a:chExt cx="2199734" cy="4134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436680" y="1474510"/>
              <a:ext cx="2199734" cy="4134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358105" y="1383184"/>
            <a:ext cx="2389629" cy="7061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77352" y="294164"/>
            <a:ext cx="15545852" cy="71658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836798" y="2414496"/>
            <a:ext cx="7868830" cy="5089857"/>
          </a:xfrm>
          <a:prstGeom prst="rect">
            <a:avLst/>
          </a:prstGeom>
        </p:spPr>
      </p:pic>
      <p:pic>
        <p:nvPicPr>
          <p:cNvPr id="1006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828800" y="746048"/>
            <a:ext cx="10287000" cy="4626052"/>
          </a:xfrm>
          <a:prstGeom prst="rect">
            <a:avLst/>
          </a:prstGeom>
        </p:spPr>
      </p:pic>
      <p:pic>
        <p:nvPicPr>
          <p:cNvPr id="1007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828449" y="5791056"/>
            <a:ext cx="3818819" cy="1562244"/>
          </a:xfrm>
          <a:prstGeom prst="rect">
            <a:avLst/>
          </a:prstGeom>
        </p:spPr>
      </p:pic>
      <p:pic>
        <p:nvPicPr>
          <p:cNvPr id="1008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771510" y="5753100"/>
            <a:ext cx="6344290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77d6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29878" y="477321"/>
            <a:ext cx="1052765" cy="1754608"/>
            <a:chOff x="629878" y="477321"/>
            <a:chExt cx="1052765" cy="17546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9878" y="477321"/>
              <a:ext cx="1052765" cy="17546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268111" y="2606166"/>
            <a:ext cx="1107672" cy="5073383"/>
            <a:chOff x="268111" y="2606166"/>
            <a:chExt cx="1107672" cy="50733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68111" y="2606166"/>
              <a:ext cx="1107672" cy="50733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4436680" y="1474510"/>
            <a:ext cx="2199734" cy="413435"/>
            <a:chOff x="14436680" y="1474510"/>
            <a:chExt cx="2199734" cy="4134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436680" y="1474510"/>
              <a:ext cx="2199734" cy="4134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358105" y="1383184"/>
            <a:ext cx="2389629" cy="7061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49067" y="284640"/>
            <a:ext cx="15583566" cy="71849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162080" y="2353146"/>
            <a:ext cx="9371792" cy="4363533"/>
          </a:xfrm>
          <a:prstGeom prst="rect">
            <a:avLst/>
          </a:prstGeom>
        </p:spPr>
      </p:pic>
      <p:pic>
        <p:nvPicPr>
          <p:cNvPr id="1006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22990" y="847487"/>
            <a:ext cx="7059010" cy="1705213"/>
          </a:xfrm>
          <a:prstGeom prst="rect">
            <a:avLst/>
          </a:prstGeom>
        </p:spPr>
      </p:pic>
      <p:pic>
        <p:nvPicPr>
          <p:cNvPr id="1007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22448" y="3047569"/>
            <a:ext cx="3886742" cy="1381317"/>
          </a:xfrm>
          <a:prstGeom prst="rect">
            <a:avLst/>
          </a:prstGeom>
        </p:spPr>
      </p:pic>
      <p:pic>
        <p:nvPicPr>
          <p:cNvPr id="1009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22990" y="4895518"/>
            <a:ext cx="2972214" cy="2381582"/>
          </a:xfrm>
          <a:prstGeom prst="rect">
            <a:avLst/>
          </a:prstGeom>
        </p:spPr>
      </p:pic>
      <p:pic>
        <p:nvPicPr>
          <p:cNvPr id="1010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322990" y="7829329"/>
            <a:ext cx="3020409" cy="1660224"/>
          </a:xfrm>
          <a:prstGeom prst="rect">
            <a:avLst/>
          </a:prstGeom>
        </p:spPr>
      </p:pic>
      <p:pic>
        <p:nvPicPr>
          <p:cNvPr id="1013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229600" y="4600287"/>
            <a:ext cx="7373379" cy="2067213"/>
          </a:xfrm>
          <a:prstGeom prst="rect">
            <a:avLst/>
          </a:prstGeom>
        </p:spPr>
      </p:pic>
      <p:pic>
        <p:nvPicPr>
          <p:cNvPr id="1014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229600" y="6876654"/>
            <a:ext cx="6106377" cy="2838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77d6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29878" y="477321"/>
            <a:ext cx="1052765" cy="1754608"/>
            <a:chOff x="629878" y="477321"/>
            <a:chExt cx="1052765" cy="17546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9878" y="477321"/>
              <a:ext cx="1052765" cy="17546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268111" y="2606166"/>
            <a:ext cx="1107672" cy="5073383"/>
            <a:chOff x="268111" y="2606166"/>
            <a:chExt cx="1107672" cy="50733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68111" y="2606166"/>
              <a:ext cx="1107672" cy="50733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4436680" y="1474510"/>
            <a:ext cx="2199734" cy="413435"/>
            <a:chOff x="14436680" y="1474510"/>
            <a:chExt cx="2199734" cy="4134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436680" y="1474510"/>
              <a:ext cx="2199734" cy="4134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358105" y="1383184"/>
            <a:ext cx="2389629" cy="7061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49067" y="284640"/>
            <a:ext cx="15583566" cy="7184943"/>
          </a:xfrm>
          <a:prstGeom prst="rect">
            <a:avLst/>
          </a:prstGeom>
        </p:spPr>
      </p:pic>
      <p:pic>
        <p:nvPicPr>
          <p:cNvPr id="1021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00200" y="876300"/>
            <a:ext cx="9525000" cy="8610600"/>
          </a:xfrm>
          <a:prstGeom prst="rect">
            <a:avLst/>
          </a:prstGeom>
        </p:spPr>
      </p:pic>
      <p:pic>
        <p:nvPicPr>
          <p:cNvPr id="1023" name="Object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106064" y="2353143"/>
            <a:ext cx="16296735" cy="4363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77d6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29878" y="477321"/>
            <a:ext cx="1052765" cy="1754608"/>
            <a:chOff x="629878" y="477321"/>
            <a:chExt cx="1052765" cy="17546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9878" y="477321"/>
              <a:ext cx="1052765" cy="17546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268111" y="2606166"/>
            <a:ext cx="1107672" cy="5073383"/>
            <a:chOff x="268111" y="2606166"/>
            <a:chExt cx="1107672" cy="50733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68111" y="2606166"/>
              <a:ext cx="1107672" cy="50733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4436680" y="1474510"/>
            <a:ext cx="2199734" cy="413435"/>
            <a:chOff x="14436680" y="1474510"/>
            <a:chExt cx="2199734" cy="4134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436680" y="1474510"/>
              <a:ext cx="2199734" cy="4134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358105" y="1383184"/>
            <a:ext cx="2389629" cy="7061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49067" y="284640"/>
            <a:ext cx="15583566" cy="7184943"/>
          </a:xfrm>
          <a:prstGeom prst="rect">
            <a:avLst/>
          </a:prstGeom>
        </p:spPr>
      </p:pic>
      <p:pic>
        <p:nvPicPr>
          <p:cNvPr id="1017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47800" y="933450"/>
            <a:ext cx="9601582" cy="8420100"/>
          </a:xfrm>
          <a:prstGeom prst="rect">
            <a:avLst/>
          </a:prstGeom>
        </p:spPr>
      </p:pic>
      <p:pic>
        <p:nvPicPr>
          <p:cNvPr id="1019" name="Object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106064" y="2353143"/>
            <a:ext cx="16296735" cy="4363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77d6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29878" y="477321"/>
            <a:ext cx="1052765" cy="1754608"/>
            <a:chOff x="629878" y="477321"/>
            <a:chExt cx="1052765" cy="17546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9878" y="477321"/>
              <a:ext cx="1052765" cy="17546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268111" y="2606166"/>
            <a:ext cx="1107672" cy="5073383"/>
            <a:chOff x="268111" y="2606166"/>
            <a:chExt cx="1107672" cy="50733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68111" y="2606166"/>
              <a:ext cx="1107672" cy="50733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4436680" y="1474510"/>
            <a:ext cx="2199734" cy="413435"/>
            <a:chOff x="14436680" y="1474510"/>
            <a:chExt cx="2199734" cy="4134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436680" y="1474510"/>
              <a:ext cx="2199734" cy="4134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358105" y="1383184"/>
            <a:ext cx="2389629" cy="7061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49067" y="284640"/>
            <a:ext cx="15583566" cy="7184943"/>
          </a:xfrm>
          <a:prstGeom prst="rect">
            <a:avLst/>
          </a:prstGeom>
        </p:spPr>
      </p:pic>
      <p:pic>
        <p:nvPicPr>
          <p:cNvPr id="102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46906" y="5381467"/>
            <a:ext cx="10797493" cy="2733833"/>
          </a:xfrm>
          <a:prstGeom prst="rect">
            <a:avLst/>
          </a:prstGeom>
        </p:spPr>
      </p:pic>
      <p:pic>
        <p:nvPicPr>
          <p:cNvPr id="1023" name="Object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162080" y="2353146"/>
            <a:ext cx="9371792" cy="4363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77d6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29878" y="477321"/>
            <a:ext cx="1052765" cy="1754608"/>
            <a:chOff x="629878" y="477321"/>
            <a:chExt cx="1052765" cy="17546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9878" y="477321"/>
              <a:ext cx="1052765" cy="17546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268111" y="2606166"/>
            <a:ext cx="1107672" cy="5073383"/>
            <a:chOff x="268111" y="2606166"/>
            <a:chExt cx="1107672" cy="50733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68111" y="2606166"/>
              <a:ext cx="1107672" cy="50733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4436680" y="1474510"/>
            <a:ext cx="2199734" cy="413435"/>
            <a:chOff x="14436680" y="1474510"/>
            <a:chExt cx="2199734" cy="4134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436680" y="1474510"/>
              <a:ext cx="2199734" cy="4134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358105" y="1383184"/>
            <a:ext cx="2389629" cy="7061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49067" y="284640"/>
            <a:ext cx="15583566" cy="71849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162080" y="2353146"/>
            <a:ext cx="9371792" cy="4363533"/>
          </a:xfrm>
          <a:prstGeom prst="rect">
            <a:avLst/>
          </a:prstGeom>
        </p:spPr>
      </p:pic>
      <p:pic>
        <p:nvPicPr>
          <p:cNvPr id="1015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98317" y="1028700"/>
            <a:ext cx="8326682" cy="4114800"/>
          </a:xfrm>
          <a:prstGeom prst="rect">
            <a:avLst/>
          </a:prstGeom>
        </p:spPr>
      </p:pic>
      <p:pic>
        <p:nvPicPr>
          <p:cNvPr id="1016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219200" y="5314379"/>
            <a:ext cx="8354591" cy="40963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77d6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29878" y="477321"/>
            <a:ext cx="1052765" cy="1754608"/>
            <a:chOff x="629878" y="477321"/>
            <a:chExt cx="1052765" cy="17546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9878" y="477321"/>
              <a:ext cx="1052765" cy="17546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268111" y="2606166"/>
            <a:ext cx="1107672" cy="5073383"/>
            <a:chOff x="268111" y="2606166"/>
            <a:chExt cx="1107672" cy="50733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68111" y="2606166"/>
              <a:ext cx="1107672" cy="50733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975377" y="1474510"/>
            <a:ext cx="2199734" cy="413435"/>
            <a:chOff x="975377" y="1474510"/>
            <a:chExt cx="2199734" cy="4134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75377" y="1474510"/>
              <a:ext cx="2199734" cy="4134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76389" y="1382238"/>
            <a:ext cx="2270429" cy="7074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-4876800" y="284640"/>
            <a:ext cx="15583566" cy="71849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-851117" y="2353143"/>
            <a:ext cx="10864526" cy="4315914"/>
          </a:xfrm>
          <a:prstGeom prst="rect">
            <a:avLst/>
          </a:prstGeom>
        </p:spPr>
      </p:pic>
      <p:pic>
        <p:nvPicPr>
          <p:cNvPr id="1005" name=""/>
          <p:cNvPicPr>
            <a:picLocks noChangeAspect="1"/>
          </p:cNvPicPr>
          <p:nvPr/>
        </p:nvPicPr>
        <p:blipFill rotWithShape="1">
          <a:blip r:embed="rId9"/>
          <a:srcRect l="21100"/>
          <a:stretch>
            <a:fillRect/>
          </a:stretch>
        </p:blipFill>
        <p:spPr>
          <a:xfrm>
            <a:off x="1143000" y="4838700"/>
            <a:ext cx="8832851" cy="3276600"/>
          </a:xfrm>
          <a:prstGeom prst="rect">
            <a:avLst/>
          </a:prstGeom>
        </p:spPr>
      </p:pic>
      <p:pic>
        <p:nvPicPr>
          <p:cNvPr id="1006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363200" y="2476500"/>
            <a:ext cx="7142838" cy="57537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77d6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29878" y="477321"/>
            <a:ext cx="1052765" cy="1754608"/>
            <a:chOff x="629878" y="477321"/>
            <a:chExt cx="1052765" cy="17546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9878" y="477321"/>
              <a:ext cx="1052765" cy="17546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268111" y="2606166"/>
            <a:ext cx="1107672" cy="5073383"/>
            <a:chOff x="268111" y="2606166"/>
            <a:chExt cx="1107672" cy="50733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68111" y="2606166"/>
              <a:ext cx="1107672" cy="50733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4436680" y="1474510"/>
            <a:ext cx="2199734" cy="413435"/>
            <a:chOff x="14436680" y="1474510"/>
            <a:chExt cx="2199734" cy="4134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436680" y="1474510"/>
              <a:ext cx="2199734" cy="4134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358105" y="1383184"/>
            <a:ext cx="2389629" cy="7061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49067" y="284640"/>
            <a:ext cx="15583566" cy="7184943"/>
          </a:xfrm>
          <a:prstGeom prst="rect">
            <a:avLst/>
          </a:prstGeom>
        </p:spPr>
      </p:pic>
      <p:pic>
        <p:nvPicPr>
          <p:cNvPr id="1011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144000" y="5143500"/>
            <a:ext cx="0" cy="0"/>
          </a:xfrm>
          <a:prstGeom prst="rect">
            <a:avLst/>
          </a:prstGeom>
        </p:spPr>
      </p:pic>
      <p:pic>
        <p:nvPicPr>
          <p:cNvPr id="1012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296400" y="5295900"/>
            <a:ext cx="0" cy="0"/>
          </a:xfrm>
          <a:prstGeom prst="rect">
            <a:avLst/>
          </a:prstGeom>
        </p:spPr>
      </p:pic>
      <p:pic>
        <p:nvPicPr>
          <p:cNvPr id="1014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43000" y="3075776"/>
            <a:ext cx="5992061" cy="5725324"/>
          </a:xfrm>
          <a:prstGeom prst="rect">
            <a:avLst/>
          </a:prstGeom>
        </p:spPr>
      </p:pic>
      <p:pic>
        <p:nvPicPr>
          <p:cNvPr id="1015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457382" y="3095371"/>
            <a:ext cx="4963217" cy="1819528"/>
          </a:xfrm>
          <a:prstGeom prst="rect">
            <a:avLst/>
          </a:prstGeom>
        </p:spPr>
      </p:pic>
      <p:pic>
        <p:nvPicPr>
          <p:cNvPr id="1016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448800" y="5448300"/>
            <a:ext cx="0" cy="0"/>
          </a:xfrm>
          <a:prstGeom prst="rect">
            <a:avLst/>
          </a:prstGeom>
        </p:spPr>
      </p:pic>
      <p:pic>
        <p:nvPicPr>
          <p:cNvPr id="1019" name="Object 1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250683" y="2292023"/>
            <a:ext cx="15999716" cy="5137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77d6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29878" y="477321"/>
            <a:ext cx="1052765" cy="1754608"/>
            <a:chOff x="629878" y="477321"/>
            <a:chExt cx="1052765" cy="17546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9878" y="477321"/>
              <a:ext cx="1052765" cy="17546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268111" y="2606166"/>
            <a:ext cx="1107672" cy="5073383"/>
            <a:chOff x="268111" y="2606166"/>
            <a:chExt cx="1107672" cy="50733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68111" y="2606166"/>
              <a:ext cx="1107672" cy="50733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4436680" y="1474510"/>
            <a:ext cx="2199734" cy="413435"/>
            <a:chOff x="14436680" y="1474510"/>
            <a:chExt cx="2199734" cy="4134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436680" y="1474510"/>
              <a:ext cx="2199734" cy="4134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358105" y="1383184"/>
            <a:ext cx="2389629" cy="706114"/>
          </a:xfrm>
          <a:prstGeom prst="rect">
            <a:avLst/>
          </a:prstGeom>
        </p:spPr>
      </p:pic>
      <p:pic>
        <p:nvPicPr>
          <p:cNvPr id="1019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49067" y="284640"/>
            <a:ext cx="15583566" cy="7184943"/>
          </a:xfrm>
          <a:prstGeom prst="rect">
            <a:avLst/>
          </a:prstGeom>
        </p:spPr>
      </p:pic>
      <p:pic>
        <p:nvPicPr>
          <p:cNvPr id="1021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95400" y="1026294"/>
            <a:ext cx="10144986" cy="5946006"/>
          </a:xfrm>
          <a:prstGeom prst="rect">
            <a:avLst/>
          </a:prstGeom>
        </p:spPr>
      </p:pic>
      <p:pic>
        <p:nvPicPr>
          <p:cNvPr id="1022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17194" y="7200698"/>
            <a:ext cx="8360205" cy="2210002"/>
          </a:xfrm>
          <a:prstGeom prst="rect">
            <a:avLst/>
          </a:prstGeom>
        </p:spPr>
      </p:pic>
      <p:pic>
        <p:nvPicPr>
          <p:cNvPr id="1023" name="Object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250683" y="2292023"/>
            <a:ext cx="15999716" cy="5137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9003" y="1048599"/>
            <a:ext cx="9966105" cy="81459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334360" y="-302460"/>
            <a:ext cx="12762762" cy="77026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88210" y="1183507"/>
            <a:ext cx="982537" cy="1684432"/>
            <a:chOff x="15688210" y="1183507"/>
            <a:chExt cx="982537" cy="168443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8210" y="1183507"/>
              <a:ext cx="982537" cy="168443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07743" y="4065549"/>
            <a:ext cx="1582590" cy="18020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43339" y="4065549"/>
            <a:ext cx="1677829" cy="18020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87089" y="5198662"/>
            <a:ext cx="3183657" cy="161159"/>
            <a:chOff x="13487089" y="5198662"/>
            <a:chExt cx="3183657" cy="1611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87089" y="5198662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19048" y="5198662"/>
            <a:ext cx="3183657" cy="161159"/>
            <a:chOff x="9619048" y="5198662"/>
            <a:chExt cx="3183657" cy="1611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19048" y="5198662"/>
              <a:ext cx="3183657" cy="16115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46676" y="5658958"/>
            <a:ext cx="3440829" cy="13415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14718" y="5658958"/>
            <a:ext cx="3438895" cy="13415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74738" y="4583973"/>
            <a:ext cx="3270543" cy="7588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88023" y="4544391"/>
            <a:ext cx="2570238" cy="7588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07743" y="6579525"/>
            <a:ext cx="1677829" cy="18020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43339" y="6579525"/>
            <a:ext cx="1706400" cy="18020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87089" y="7712637"/>
            <a:ext cx="3183657" cy="161159"/>
            <a:chOff x="13487089" y="7712637"/>
            <a:chExt cx="3183657" cy="1611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87089" y="7712637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19048" y="7712637"/>
            <a:ext cx="3183657" cy="161159"/>
            <a:chOff x="9619048" y="7712637"/>
            <a:chExt cx="3183657" cy="1611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19048" y="7712637"/>
              <a:ext cx="3183657" cy="16115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46676" y="7968171"/>
            <a:ext cx="3450200" cy="17129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14718" y="7782457"/>
            <a:ext cx="3442467" cy="208440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76977" y="6932472"/>
            <a:ext cx="2844076" cy="108620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853233" y="6932472"/>
            <a:ext cx="3412467" cy="1086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bg>
      <p:bgPr shadeToTitle="0">
        <a:solidFill>
          <a:srgbClr val="77d6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65140" y="30986"/>
            <a:ext cx="7870264" cy="73379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15611" y="30986"/>
            <a:ext cx="8710721" cy="73379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05400" y="4291997"/>
            <a:ext cx="8489990" cy="3815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77d6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65140" y="30986"/>
            <a:ext cx="7870264" cy="73379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15611" y="30986"/>
            <a:ext cx="8710721" cy="73379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84855" y="4396252"/>
            <a:ext cx="6974067" cy="45681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47629" y="4596442"/>
            <a:ext cx="6824514" cy="51300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88048" y="409112"/>
            <a:ext cx="15130004" cy="112790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5673" y="2245771"/>
            <a:ext cx="15647877" cy="11828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60984" y="5333613"/>
            <a:ext cx="747311" cy="712015"/>
            <a:chOff x="12960984" y="5333613"/>
            <a:chExt cx="747311" cy="7120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0984" y="5333613"/>
              <a:ext cx="747311" cy="7120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53835" y="3385318"/>
            <a:ext cx="914799" cy="1365371"/>
            <a:chOff x="4753835" y="3385318"/>
            <a:chExt cx="914799" cy="13653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3835" y="3385318"/>
              <a:ext cx="914799" cy="13653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21576" y="3867283"/>
            <a:ext cx="517191" cy="651916"/>
            <a:chOff x="12421576" y="3867283"/>
            <a:chExt cx="517191" cy="6519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21576" y="3867283"/>
              <a:ext cx="517191" cy="6519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67390" y="6254156"/>
            <a:ext cx="755080" cy="951773"/>
            <a:chOff x="6067390" y="6254156"/>
            <a:chExt cx="755080" cy="9517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7390" y="6254156"/>
              <a:ext cx="755080" cy="9517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3829" y="1870299"/>
            <a:ext cx="11034118" cy="66601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781" y="398946"/>
            <a:ext cx="8659595" cy="71658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5294" y="2015509"/>
            <a:ext cx="8860000" cy="78704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6667" y="5598336"/>
            <a:ext cx="4131790" cy="16685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66932" y="1447619"/>
            <a:ext cx="2199734" cy="413435"/>
            <a:chOff x="14466932" y="1447619"/>
            <a:chExt cx="2199734" cy="4134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6932" y="1447619"/>
              <a:ext cx="2199734" cy="41343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80472" y="1356293"/>
            <a:ext cx="2375190" cy="7061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14759" y="1996088"/>
            <a:ext cx="8656197" cy="1478217"/>
            <a:chOff x="4814759" y="1996088"/>
            <a:chExt cx="8656197" cy="14782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8021" y="402307"/>
              <a:ext cx="13631918" cy="71658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2063" y="402307"/>
              <a:ext cx="9347738" cy="71658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88074" y="3923844"/>
            <a:ext cx="4842771" cy="8194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381" y="4634611"/>
            <a:ext cx="6338952" cy="3912152"/>
            <a:chOff x="5973381" y="4634611"/>
            <a:chExt cx="6338952" cy="39121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3381" y="4634611"/>
              <a:ext cx="6338952" cy="39121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8095" y="1447619"/>
            <a:ext cx="2199734" cy="413435"/>
            <a:chOff x="1638095" y="1447619"/>
            <a:chExt cx="2199734" cy="4134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8095" y="1447619"/>
              <a:ext cx="2199734" cy="41343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9520" y="1356293"/>
            <a:ext cx="2389629" cy="7061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24129" y="5483852"/>
            <a:ext cx="17153850" cy="28630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816407" y="1828367"/>
            <a:ext cx="7694289" cy="97060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46329" y="4520776"/>
            <a:ext cx="3066263" cy="1211274"/>
            <a:chOff x="5746329" y="4520776"/>
            <a:chExt cx="3066263" cy="12112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6329" y="4520776"/>
              <a:ext cx="3066263" cy="12112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95476" y="7520040"/>
            <a:ext cx="3066263" cy="1211274"/>
            <a:chOff x="5495476" y="7520040"/>
            <a:chExt cx="3066263" cy="12112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5495476" y="7520040"/>
              <a:ext cx="3066263" cy="12112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1987" y="8505600"/>
            <a:ext cx="4244467" cy="11742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80771" y="3800655"/>
            <a:ext cx="3843238" cy="1174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14759" y="1996088"/>
            <a:ext cx="8656197" cy="1478217"/>
            <a:chOff x="4814759" y="1996088"/>
            <a:chExt cx="8656197" cy="14782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68021" y="402307"/>
              <a:ext cx="13631918" cy="716589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82063" y="402307"/>
              <a:ext cx="9347738" cy="71658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8095" y="1447619"/>
            <a:ext cx="2199734" cy="413435"/>
            <a:chOff x="1638095" y="1447619"/>
            <a:chExt cx="2199734" cy="4134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8095" y="1447619"/>
              <a:ext cx="2199734" cy="41343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59520" y="1356293"/>
            <a:ext cx="2389629" cy="7061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77d6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13700" y="6526776"/>
            <a:ext cx="7206696" cy="26786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13030" y="5071429"/>
            <a:ext cx="4651798" cy="34433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19380" y="2545584"/>
            <a:ext cx="7330219" cy="30947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94277" y="1127412"/>
            <a:ext cx="4208865" cy="34433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2460295" y="1970571"/>
            <a:ext cx="5885029" cy="6918306"/>
            <a:chOff x="2460295" y="1970571"/>
            <a:chExt cx="5885029" cy="69183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460295" y="1970571"/>
              <a:ext cx="5885029" cy="69183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5128606" y="1400005"/>
            <a:ext cx="2199734" cy="413435"/>
            <a:chOff x="15128606" y="1400005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5128606" y="1400005"/>
              <a:ext cx="2199734" cy="41343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050031" y="1308679"/>
            <a:ext cx="2389629" cy="706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3896" y="1582969"/>
            <a:ext cx="4717506" cy="6918306"/>
            <a:chOff x="1633896" y="1582969"/>
            <a:chExt cx="4717506" cy="69183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3896" y="1582969"/>
              <a:ext cx="4717506" cy="69183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01" y="-380535"/>
            <a:ext cx="5706857" cy="60660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43714" y="802518"/>
            <a:ext cx="2199734" cy="413435"/>
            <a:chOff x="15243714" y="802518"/>
            <a:chExt cx="2199734" cy="4134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3714" y="802518"/>
              <a:ext cx="2199734" cy="41343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65139" y="711193"/>
            <a:ext cx="2389629" cy="7061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8041" y="1550081"/>
            <a:ext cx="3732785" cy="6918306"/>
            <a:chOff x="7338041" y="1550081"/>
            <a:chExt cx="3732785" cy="69183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38041" y="1550081"/>
              <a:ext cx="3732785" cy="691830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59547" y="38751"/>
            <a:ext cx="5840190" cy="53879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34312" y="1582969"/>
            <a:ext cx="4717506" cy="6918306"/>
            <a:chOff x="11934312" y="1582969"/>
            <a:chExt cx="4717506" cy="69183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34312" y="1582969"/>
              <a:ext cx="4717506" cy="691830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55817" y="71639"/>
            <a:ext cx="5840190" cy="53879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06443" y="7740037"/>
            <a:ext cx="4180579" cy="34433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15975" y="7820661"/>
            <a:ext cx="5114160" cy="43500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32731" y="7730513"/>
            <a:ext cx="4142865" cy="34623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77d6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993593" y="4297871"/>
            <a:ext cx="6435927" cy="5112994"/>
            <a:chOff x="1993593" y="4297871"/>
            <a:chExt cx="6435927" cy="51129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993593" y="4297871"/>
              <a:ext cx="6435927" cy="51129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3938876" y="3766912"/>
            <a:ext cx="2545360" cy="2606437"/>
            <a:chOff x="3938876" y="3766912"/>
            <a:chExt cx="2545360" cy="26064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938876" y="3766912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5363103" y="1217108"/>
            <a:ext cx="7559509" cy="2220692"/>
            <a:chOff x="5363103" y="1217108"/>
            <a:chExt cx="7559509" cy="22206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66343" y="304224"/>
              <a:ext cx="11286783" cy="625792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134284" y="-71225"/>
              <a:ext cx="7781993" cy="70600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5192254" y="803673"/>
            <a:ext cx="2199734" cy="413435"/>
            <a:chOff x="15192254" y="803673"/>
            <a:chExt cx="2199734" cy="4134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5192254" y="803673"/>
              <a:ext cx="2199734" cy="4134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117098" y="712347"/>
            <a:ext cx="2398419" cy="7061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9856194" y="4297871"/>
            <a:ext cx="6435927" cy="5112994"/>
            <a:chOff x="9856194" y="4297871"/>
            <a:chExt cx="6435927" cy="51129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856194" y="4297871"/>
              <a:ext cx="6435927" cy="511299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192696" y="6225225"/>
            <a:ext cx="3587448" cy="12274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028203" y="3794704"/>
            <a:ext cx="5883562" cy="39272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607258" y="6325002"/>
            <a:ext cx="3411600" cy="8495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792308" y="7112024"/>
            <a:ext cx="3256305" cy="22653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1501387" y="7112024"/>
            <a:ext cx="3243505" cy="25891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11801478" y="3684460"/>
            <a:ext cx="2545360" cy="2606437"/>
            <a:chOff x="11801478" y="3684460"/>
            <a:chExt cx="2545360" cy="26064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1801478" y="3684460"/>
              <a:ext cx="2545360" cy="260643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0900329" y="3712252"/>
            <a:ext cx="5893086" cy="3927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7505" y="-2294535"/>
            <a:ext cx="1939062" cy="8611906"/>
            <a:chOff x="1497505" y="-2294535"/>
            <a:chExt cx="1939062" cy="86119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505" y="-2294535"/>
              <a:ext cx="1939062" cy="8611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36567" y="-312428"/>
            <a:ext cx="1939062" cy="8611906"/>
            <a:chOff x="3436567" y="-312428"/>
            <a:chExt cx="1939062" cy="86119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6567" y="-312428"/>
              <a:ext cx="1939062" cy="86119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3866" y="-4035642"/>
            <a:ext cx="1939062" cy="8611906"/>
            <a:chOff x="6053866" y="-4035642"/>
            <a:chExt cx="1939062" cy="86119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3866" y="-4035642"/>
              <a:ext cx="1939062" cy="86119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57833" y="6786895"/>
            <a:ext cx="1052765" cy="1754608"/>
            <a:chOff x="2257833" y="6786895"/>
            <a:chExt cx="1052765" cy="17546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7833" y="6786895"/>
              <a:ext cx="1052765" cy="17546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64114" y="1814011"/>
            <a:ext cx="1107672" cy="5073383"/>
            <a:chOff x="5164114" y="1814011"/>
            <a:chExt cx="1107672" cy="50733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4114" y="1814011"/>
              <a:ext cx="1107672" cy="50733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36680" y="1474510"/>
            <a:ext cx="2199734" cy="413435"/>
            <a:chOff x="14436680" y="1474510"/>
            <a:chExt cx="2199734" cy="4134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36680" y="1474510"/>
              <a:ext cx="2199734" cy="41343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58105" y="1383184"/>
            <a:ext cx="2389629" cy="7061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40219" y="5947962"/>
            <a:ext cx="7213048" cy="17350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53209" y="1827055"/>
            <a:ext cx="13575347" cy="71849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18951" y="411831"/>
            <a:ext cx="9234595" cy="71468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22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2024-04-13T17:41:25.000</dcterms:created>
  <dc:creator>officegen</dc:creator>
  <cp:lastModifiedBy>admin</cp:lastModifiedBy>
  <dcterms:modified xsi:type="dcterms:W3CDTF">2024-04-14T04:29:01.685</dcterms:modified>
  <cp:revision>29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